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7"/>
  </p:notesMasterIdLst>
  <p:sldIdLst>
    <p:sldId id="355" r:id="rId2"/>
    <p:sldId id="356" r:id="rId3"/>
    <p:sldId id="352" r:id="rId4"/>
    <p:sldId id="358" r:id="rId5"/>
    <p:sldId id="360" r:id="rId6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Мероприятия</a:t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u="sng" dirty="0" smtClean="0"/>
              <a:t>МБОУ «</a:t>
            </a:r>
            <a:r>
              <a:rPr lang="ru-RU" sz="1600" u="sng" dirty="0" err="1" smtClean="0"/>
              <a:t>Сафаровская</a:t>
            </a:r>
            <a:r>
              <a:rPr lang="ru-RU" sz="1600" u="sng" dirty="0" smtClean="0"/>
              <a:t> СОШ»</a:t>
            </a:r>
            <a:br>
              <a:rPr lang="ru-RU" sz="1600" u="sng" dirty="0" smtClean="0"/>
            </a:br>
            <a:r>
              <a:rPr lang="ru-RU" sz="1600" u="sng" dirty="0" smtClean="0"/>
              <a:t> </a:t>
            </a:r>
            <a:r>
              <a:rPr lang="ru-RU" sz="1600" u="sng" dirty="0" err="1" smtClean="0"/>
              <a:t>Актанышского</a:t>
            </a:r>
            <a:r>
              <a:rPr lang="ru-RU" sz="1600" u="sng" dirty="0" smtClean="0"/>
              <a:t> </a:t>
            </a:r>
            <a:r>
              <a:rPr lang="ru-RU" sz="1600" dirty="0" smtClean="0"/>
              <a:t>муниципального района</a:t>
            </a:r>
            <a:br>
              <a:rPr lang="ru-RU" sz="1600" dirty="0" smtClean="0"/>
            </a:br>
            <a:r>
              <a:rPr lang="ru-RU" sz="1600" dirty="0" smtClean="0"/>
              <a:t>запланированные в рамках Года родных языков и народного единства на </a:t>
            </a:r>
            <a:r>
              <a:rPr lang="ru-RU" sz="1600" i="1" dirty="0" smtClean="0"/>
              <a:t> </a:t>
            </a:r>
            <a:r>
              <a:rPr lang="ru-RU" sz="1600" b="0" i="1" u="sng" dirty="0" smtClean="0"/>
              <a:t>февраль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06851208"/>
              </p:ext>
            </p:extLst>
          </p:nvPr>
        </p:nvGraphicFramePr>
        <p:xfrm>
          <a:off x="755576" y="1491630"/>
          <a:ext cx="8280920" cy="3408363"/>
        </p:xfrm>
        <a:graphic>
          <a:graphicData uri="http://schemas.openxmlformats.org/drawingml/2006/table">
            <a:tbl>
              <a:tblPr firstRow="1" firstCol="1" bandRow="1"/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4263517927"/>
                    </a:ext>
                  </a:extLst>
                </a:gridCol>
                <a:gridCol w="2088232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3960440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“Сафаровская СОШ”</a:t>
                      </a: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“И туган тел, и матур тел!” класс сәгате</a:t>
                      </a: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“И туган тел, и матур тел!” дип исемләнгән класс сәгатьләре</a:t>
                      </a:r>
                      <a:r>
                        <a:rPr lang="tt-RU" sz="11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барлык классларда да үткәрелде. Укучылар туган телебезгә багышланган мәкаль-әйтемнәрне искә төшерделәр, шигырьләр сөйләделәр, табышмаклар, ребуслар чиштеләр.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“Йолдызлык-2021” фестиваленең сайлап алу туры.</a:t>
                      </a: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9,10  февральдә</a:t>
                      </a:r>
                      <a:r>
                        <a:rPr lang="tt-RU" sz="11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t-RU" sz="11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Әлфия Авзалова исемендәге мәдәният йортында Татарстанда "Туган телләр һәм халыклар бердәмлеге елы" уңаеннан "Йолдызлык-Созвездие -2021" фестиваленең сайлап алу туры узды. </a:t>
                      </a:r>
                      <a:r>
                        <a:rPr lang="tt-RU" sz="11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13208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Муса Җәлилнең тууына 115 ел тулу уңаеннан батырлык дәресләре. “Без-Җәлилле халык”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Муса Җәлилнең тууына 115 ел тулу уңаеннан батырлык дәресләре. “Без-Җәлилле халык” дип исемләнгән библиографик дәрес үткәрелде. Муса</a:t>
                      </a:r>
                      <a:r>
                        <a:rPr lang="tt-RU" sz="11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Җәлилнең иҗатына күзәтү ясалды. Кызы Чулпанга, Әминә Җәлилгә атап язылган хатлары укылды.</a:t>
                      </a:r>
                      <a:endParaRPr lang="tt-RU" sz="1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788008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Муса Җәлилнең тууына 115 ел тулу уңаеннан китап күргәзмәсе оештырылды.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“Җырларымда гомер юлларым” дип исемләнгән китап күргәзмәсе оештырылды, китапларына күзәтү ясалды.</a:t>
                      </a: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37365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90050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Ландыш\Desktop\фото\IMG_20210210_171823_4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843558"/>
            <a:ext cx="1944216" cy="1872208"/>
          </a:xfrm>
          <a:prstGeom prst="rect">
            <a:avLst/>
          </a:prstGeom>
          <a:noFill/>
        </p:spPr>
      </p:pic>
      <p:pic>
        <p:nvPicPr>
          <p:cNvPr id="1027" name="Picture 3" descr="C:\Users\Ландыш\Desktop\IMG-20210211-WA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843558"/>
            <a:ext cx="3118992" cy="1872208"/>
          </a:xfrm>
          <a:prstGeom prst="rect">
            <a:avLst/>
          </a:prstGeom>
          <a:noFill/>
        </p:spPr>
      </p:pic>
      <p:pic>
        <p:nvPicPr>
          <p:cNvPr id="1028" name="Picture 4" descr="C:\Users\Ландыш\Desktop\IMG-20210211-WA0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5" y="843558"/>
            <a:ext cx="2400267" cy="1872208"/>
          </a:xfrm>
          <a:prstGeom prst="rect">
            <a:avLst/>
          </a:prstGeom>
          <a:noFill/>
        </p:spPr>
      </p:pic>
      <p:pic>
        <p:nvPicPr>
          <p:cNvPr id="1029" name="Picture 5" descr="C:\Users\Ландыш\Desktop\IMG-20210212-WA00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2715766"/>
            <a:ext cx="3642546" cy="1872208"/>
          </a:xfrm>
          <a:prstGeom prst="rect">
            <a:avLst/>
          </a:prstGeom>
          <a:noFill/>
        </p:spPr>
      </p:pic>
      <p:pic>
        <p:nvPicPr>
          <p:cNvPr id="1030" name="Picture 6" descr="C:\Users\Ландыш\Desktop\IMG-20210212-WA006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2715766"/>
            <a:ext cx="2340298" cy="1853252"/>
          </a:xfrm>
          <a:prstGeom prst="rect">
            <a:avLst/>
          </a:prstGeom>
          <a:noFill/>
        </p:spPr>
      </p:pic>
      <p:pic>
        <p:nvPicPr>
          <p:cNvPr id="1031" name="Picture 7" descr="C:\Users\Ландыш\Desktop\IMG-20210209-WA001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10964" y="2715766"/>
            <a:ext cx="2642659" cy="18804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 </a:t>
            </a:r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тел, и </a:t>
            </a:r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тел!»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51520" y="113159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115616" y="195486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55576" y="1779662"/>
            <a:ext cx="2880320" cy="1179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tt-RU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“И туган тел, и матур тел!” дип исемләнгән класс сәгатьләре барлык классларда да үткәрелде. Укучылар туган телебезгә багышланган мәкаль-әйтемнәрне искә төшерделәр, шигырьләр сөйләделәр, табышмаклар, ребуслар чиштеләр.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" name="Picture 5" descr="C:\Users\Ландыш\Desktop\IMG-20210212-WA0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7066" y="1059582"/>
            <a:ext cx="4483133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«Йолдызлык-2021»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71800" y="1491630"/>
            <a:ext cx="3785592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9,10  февральдә Әлфия Авзалова исемендәге мәдәният йортында Татарстанда "Туган телләр һәм халыклар бердәмлеге елы" уңаеннан "Йолдызлык-Созвездие -2021" фестиваленең сайлап алу туры узды.</a:t>
            </a:r>
            <a:endParaRPr lang="ru-RU" sz="1400" dirty="0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03648" y="12347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7554652" y="2715766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 descr="F:\5whT7u-xDq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9064" y="1203598"/>
            <a:ext cx="2614936" cy="1470902"/>
          </a:xfrm>
          <a:prstGeom prst="rect">
            <a:avLst/>
          </a:prstGeom>
          <a:noFill/>
        </p:spPr>
      </p:pic>
      <p:pic>
        <p:nvPicPr>
          <p:cNvPr id="14" name="Picture 7" descr="C:\Users\Ландыш\Desktop\IMG-20210209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203598"/>
            <a:ext cx="2642659" cy="1880441"/>
          </a:xfrm>
          <a:prstGeom prst="rect">
            <a:avLst/>
          </a:prstGeom>
          <a:noFill/>
        </p:spPr>
      </p:pic>
      <p:pic>
        <p:nvPicPr>
          <p:cNvPr id="17" name="Picture 6" descr="C:\Users\Ландыш\Desktop\IMG-20210212-WA00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147814"/>
            <a:ext cx="2340298" cy="18532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203598"/>
            <a:ext cx="7499175" cy="30477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Муса Җәлилнең тууына 115 ел тулу</a:t>
            </a:r>
            <a:br>
              <a:rPr lang="tt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t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уңаеннан батырлык дәресләре, китап күргәзмәсе. </a:t>
            </a:r>
            <a:br>
              <a:rPr lang="tt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t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“Без-Җәлилле халык”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35696" y="248665"/>
            <a:ext cx="57606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059832" y="1491630"/>
            <a:ext cx="3785592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Муса Җәлилнең тууына 115 ел тулу уңаеннан батырлык дәресләре. “Без-Җәлилле халык” дип исемләнгән библиографик дәрес үткәрелде. Муса Җәлилнең иҗатына күзәтү ясалды. Кызы Чулпанга, Әминә Җәлилгә атап язылган хатлары укылды.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827584" y="12347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7308304" y="134761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3" name="Picture 3" descr="C:\Users\Ландыш\Desktop\IMG-20210211-WA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275606"/>
            <a:ext cx="3118992" cy="1872208"/>
          </a:xfrm>
          <a:prstGeom prst="rect">
            <a:avLst/>
          </a:prstGeom>
          <a:noFill/>
        </p:spPr>
      </p:pic>
      <p:pic>
        <p:nvPicPr>
          <p:cNvPr id="16" name="Picture 4" descr="C:\Users\Ландыш\Desktop\IMG-20210211-WA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3075806"/>
            <a:ext cx="2400267" cy="1872208"/>
          </a:xfrm>
          <a:prstGeom prst="rect">
            <a:avLst/>
          </a:prstGeom>
          <a:noFill/>
        </p:spPr>
      </p:pic>
      <p:pic>
        <p:nvPicPr>
          <p:cNvPr id="4098" name="Picture 2" descr="C:\Users\Ландыш\Desktop\IMG-20210211-WA0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363838"/>
            <a:ext cx="2088232" cy="15661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3135</TotalTime>
  <Words>197</Words>
  <Application>Microsoft Office PowerPoint</Application>
  <PresentationFormat>Экран (16:9)</PresentationFormat>
  <Paragraphs>35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2_Тема Office</vt:lpstr>
      <vt:lpstr>  Мероприятия  МБОУ «Сафаровская СОШ»  Актанышского муниципального района запланированные в рамках Года родных языков и народного единства на  февраль 2021 года</vt:lpstr>
      <vt:lpstr>ФОТОРЕПОРТАЖ</vt:lpstr>
      <vt:lpstr>«И туган тел, и матур тел!»</vt:lpstr>
      <vt:lpstr>«Йолдызлык-2021»</vt:lpstr>
      <vt:lpstr>Муса Җәлилнең тууына 115 ел тулу  уңаеннан батырлык дәресләре, китап күргәзмәсе.  “Без-Җәлилле халык”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Школа</cp:lastModifiedBy>
  <cp:revision>415</cp:revision>
  <cp:lastPrinted>2021-02-01T07:48:05Z</cp:lastPrinted>
  <dcterms:created xsi:type="dcterms:W3CDTF">2015-10-13T08:15:21Z</dcterms:created>
  <dcterms:modified xsi:type="dcterms:W3CDTF">2021-02-27T08:10:07Z</dcterms:modified>
</cp:coreProperties>
</file>